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120" y="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04A00-2768-4D8B-9A0D-D7ADCF1400B1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D7630-F7D6-4BB9-86E9-446809BE07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9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D9073-CE74-497D-8AE0-A72C01F75576}" type="datetimeFigureOut">
              <a:rPr lang="en-US" smtClean="0"/>
              <a:pPr/>
              <a:t>8/19/2017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28394-F634-40C5-AB06-8340EB5A0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497" y="0"/>
            <a:ext cx="6828503" cy="9144000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4609"/>
              </p:ext>
            </p:extLst>
          </p:nvPr>
        </p:nvGraphicFramePr>
        <p:xfrm>
          <a:off x="304800" y="685800"/>
          <a:ext cx="6248400" cy="801624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2743200"/>
                <a:gridCol w="1752600"/>
                <a:gridCol w="1752600"/>
              </a:tblGrid>
              <a:tr h="2489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Food (portion)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Protein 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Calories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Chicken</a:t>
                      </a:r>
                      <a:r>
                        <a:rPr lang="en-US" sz="1200" baseline="0" dirty="0" smtClean="0"/>
                        <a:t> breast (4 </a:t>
                      </a:r>
                      <a:r>
                        <a:rPr lang="en-US" sz="1200" baseline="0" dirty="0" err="1" smtClean="0"/>
                        <a:t>oz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34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Ground beef, 93% lean (4 </a:t>
                      </a:r>
                      <a:r>
                        <a:rPr lang="en-US" sz="1200" dirty="0" err="1" smtClean="0"/>
                        <a:t>oz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30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245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Ground turkey,</a:t>
                      </a:r>
                      <a:r>
                        <a:rPr lang="en-US" sz="1200" baseline="0" dirty="0" smtClean="0"/>
                        <a:t> 93% lean (4 </a:t>
                      </a:r>
                      <a:r>
                        <a:rPr lang="en-US" sz="1200" baseline="0" dirty="0" err="1" smtClean="0"/>
                        <a:t>oz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Salmon (4 </a:t>
                      </a:r>
                      <a:r>
                        <a:rPr lang="en-US" sz="1200" dirty="0" err="1" smtClean="0"/>
                        <a:t>oz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28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165</a:t>
                      </a:r>
                      <a:endParaRPr lang="en-US" sz="1200" dirty="0"/>
                    </a:p>
                  </a:txBody>
                  <a:tcPr/>
                </a:tc>
              </a:tr>
              <a:tr h="1981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Pork tenderloin</a:t>
                      </a:r>
                      <a:r>
                        <a:rPr lang="en-US" sz="1200" baseline="0" dirty="0" smtClean="0"/>
                        <a:t> (4 </a:t>
                      </a:r>
                      <a:r>
                        <a:rPr lang="en-US" sz="1200" baseline="0" dirty="0" err="1" smtClean="0"/>
                        <a:t>oz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Shrimp (4 </a:t>
                      </a:r>
                      <a:r>
                        <a:rPr lang="en-US" sz="1200" dirty="0" err="1" smtClean="0"/>
                        <a:t>oz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150</a:t>
                      </a:r>
                      <a:endParaRPr lang="en-US" sz="1200" dirty="0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Tofu, extra</a:t>
                      </a:r>
                      <a:r>
                        <a:rPr lang="en-US" sz="1200" baseline="0" dirty="0" smtClean="0"/>
                        <a:t> firm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230</a:t>
                      </a:r>
                      <a:endParaRPr lang="en-US" sz="1200" dirty="0"/>
                    </a:p>
                  </a:txBody>
                  <a:tcPr/>
                </a:tc>
              </a:tr>
              <a:tr h="127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Cod (4 </a:t>
                      </a:r>
                      <a:r>
                        <a:rPr lang="en-US" sz="1200" dirty="0" err="1" smtClean="0"/>
                        <a:t>oz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24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110</a:t>
                      </a:r>
                      <a:endParaRPr lang="en-US" sz="1200" dirty="0"/>
                    </a:p>
                  </a:txBody>
                  <a:tcPr/>
                </a:tc>
              </a:tr>
              <a:tr h="2235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Greek yogurt, plain/non-fat</a:t>
                      </a:r>
                      <a:r>
                        <a:rPr lang="en-US" sz="1200" baseline="0" dirty="0" smtClean="0"/>
                        <a:t>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140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Whey protein powder (</a:t>
                      </a:r>
                      <a:r>
                        <a:rPr lang="en-US" sz="1200" i="1" dirty="0" smtClean="0"/>
                        <a:t>brand</a:t>
                      </a:r>
                      <a:r>
                        <a:rPr lang="en-US" sz="1200" i="1" baseline="0" dirty="0" smtClean="0"/>
                        <a:t> dependent)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90-110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Clif</a:t>
                      </a:r>
                      <a:r>
                        <a:rPr lang="en-US" sz="1200" baseline="0" dirty="0" smtClean="0"/>
                        <a:t> Builder Bar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 g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270</a:t>
                      </a:r>
                      <a:endParaRPr lang="en-US" sz="1200" dirty="0"/>
                    </a:p>
                  </a:txBody>
                  <a:tcPr/>
                </a:tc>
              </a:tr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Cottage cheese, 2%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</a:t>
                      </a:r>
                      <a:endParaRPr lang="en-US" sz="1200" dirty="0"/>
                    </a:p>
                  </a:txBody>
                  <a:tcPr/>
                </a:tc>
              </a:tr>
              <a:tr h="1879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Lentils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220</a:t>
                      </a:r>
                      <a:endParaRPr lang="en-US" sz="1200" dirty="0"/>
                    </a:p>
                  </a:txBody>
                  <a:tcPr/>
                </a:tc>
              </a:tr>
              <a:tr h="2082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Garbanzo beans, canned</a:t>
                      </a:r>
                      <a:r>
                        <a:rPr lang="en-US" sz="1200" baseline="0" dirty="0" smtClean="0"/>
                        <a:t>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16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295</a:t>
                      </a:r>
                      <a:endParaRPr lang="en-US" sz="1200" dirty="0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Black beans, canned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Turkey deli meat (2 </a:t>
                      </a:r>
                      <a:r>
                        <a:rPr lang="en-US" sz="1200" dirty="0" err="1" smtClean="0"/>
                        <a:t>oz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70</a:t>
                      </a:r>
                      <a:endParaRPr lang="en-US" sz="1200" dirty="0"/>
                    </a:p>
                  </a:txBody>
                  <a:tcPr/>
                </a:tc>
              </a:tr>
              <a:tr h="172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Peanut butter (2 </a:t>
                      </a:r>
                      <a:r>
                        <a:rPr lang="en-US" sz="1200" dirty="0" err="1" smtClean="0"/>
                        <a:t>tbsp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190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Peas, green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125</a:t>
                      </a:r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Cheese, reduced-fat (1/4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80</a:t>
                      </a:r>
                      <a:endParaRPr lang="en-US" sz="1200" dirty="0"/>
                    </a:p>
                  </a:txBody>
                  <a:tcPr/>
                </a:tc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Milk, skim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90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Soy</a:t>
                      </a:r>
                      <a:r>
                        <a:rPr lang="en-US" sz="1200" baseline="0" dirty="0" smtClean="0"/>
                        <a:t> milk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90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Almonds</a:t>
                      </a:r>
                      <a:r>
                        <a:rPr lang="en-US" sz="1200" baseline="0" dirty="0" smtClean="0"/>
                        <a:t> (1 </a:t>
                      </a:r>
                      <a:r>
                        <a:rPr lang="en-US" sz="1200" baseline="0" dirty="0" err="1" smtClean="0"/>
                        <a:t>oz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172</a:t>
                      </a:r>
                      <a:endParaRPr lang="en-US" sz="1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Egg</a:t>
                      </a:r>
                      <a:r>
                        <a:rPr lang="en-US" sz="1200" baseline="0" dirty="0" smtClean="0"/>
                        <a:t> (1 large)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75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Lara Bar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</a:t>
                      </a:r>
                      <a:r>
                        <a:rPr lang="en-US" sz="1200" baseline="0" dirty="0" smtClean="0"/>
                        <a:t>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200</a:t>
                      </a:r>
                      <a:endParaRPr lang="en-US" sz="12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Walnuts (1 </a:t>
                      </a:r>
                      <a:r>
                        <a:rPr lang="en-US" sz="1200" dirty="0" err="1" smtClean="0"/>
                        <a:t>oz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185</a:t>
                      </a:r>
                      <a:endParaRPr lang="en-US" sz="12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Broccoli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55</a:t>
                      </a:r>
                      <a:endParaRPr lang="en-US" sz="12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Banana (1 large)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120</a:t>
                      </a:r>
                      <a:endParaRPr lang="en-US" sz="1200" dirty="0"/>
                    </a:p>
                  </a:txBody>
                  <a:tcPr/>
                </a:tc>
              </a:tr>
              <a:tr h="2844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Rice milk (1 cup)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 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9600" y="187970"/>
            <a:ext cx="55626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Protein Content of Individual Foods</a:t>
            </a:r>
            <a:endParaRPr lang="en-US" sz="20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11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5358</TotalTime>
  <Words>271</Words>
  <Application>Microsoft Office PowerPoint</Application>
  <PresentationFormat>On-screen Show (4:3)</PresentationFormat>
  <Paragraphs>88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LaurenT</dc:creator>
  <cp:lastModifiedBy>ltrocchio</cp:lastModifiedBy>
  <cp:revision>13</cp:revision>
  <dcterms:created xsi:type="dcterms:W3CDTF">2014-04-05T19:44:58Z</dcterms:created>
  <dcterms:modified xsi:type="dcterms:W3CDTF">2017-08-20T14:15:26Z</dcterms:modified>
</cp:coreProperties>
</file>